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660"/>
  </p:normalViewPr>
  <p:slideViewPr>
    <p:cSldViewPr>
      <p:cViewPr varScale="1">
        <p:scale>
          <a:sx n="64" d="100"/>
          <a:sy n="64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570A-3749-473D-A1CA-31F48383EFAD}" type="datetimeFigureOut">
              <a:rPr lang="pt-PT" smtClean="0"/>
              <a:t>28-03-2017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021C-9118-4944-A853-38AFB5438AD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059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570A-3749-473D-A1CA-31F48383EFAD}" type="datetimeFigureOut">
              <a:rPr lang="pt-PT" smtClean="0"/>
              <a:t>28-03-2017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021C-9118-4944-A853-38AFB5438AD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962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570A-3749-473D-A1CA-31F48383EFAD}" type="datetimeFigureOut">
              <a:rPr lang="pt-PT" smtClean="0"/>
              <a:t>28-03-2017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021C-9118-4944-A853-38AFB5438AD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607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570A-3749-473D-A1CA-31F48383EFAD}" type="datetimeFigureOut">
              <a:rPr lang="pt-PT" smtClean="0"/>
              <a:t>28-03-2017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021C-9118-4944-A853-38AFB5438AD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185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570A-3749-473D-A1CA-31F48383EFAD}" type="datetimeFigureOut">
              <a:rPr lang="pt-PT" smtClean="0"/>
              <a:t>28-03-2017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021C-9118-4944-A853-38AFB5438AD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81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570A-3749-473D-A1CA-31F48383EFAD}" type="datetimeFigureOut">
              <a:rPr lang="pt-PT" smtClean="0"/>
              <a:t>28-03-2017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021C-9118-4944-A853-38AFB5438AD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742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570A-3749-473D-A1CA-31F48383EFAD}" type="datetimeFigureOut">
              <a:rPr lang="pt-PT" smtClean="0"/>
              <a:t>28-03-2017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021C-9118-4944-A853-38AFB5438AD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186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570A-3749-473D-A1CA-31F48383EFAD}" type="datetimeFigureOut">
              <a:rPr lang="pt-PT" smtClean="0"/>
              <a:t>28-03-2017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021C-9118-4944-A853-38AFB5438AD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792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570A-3749-473D-A1CA-31F48383EFAD}" type="datetimeFigureOut">
              <a:rPr lang="pt-PT" smtClean="0"/>
              <a:t>28-03-2017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021C-9118-4944-A853-38AFB5438AD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743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570A-3749-473D-A1CA-31F48383EFAD}" type="datetimeFigureOut">
              <a:rPr lang="pt-PT" smtClean="0"/>
              <a:t>28-03-2017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021C-9118-4944-A853-38AFB5438AD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16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570A-3749-473D-A1CA-31F48383EFAD}" type="datetimeFigureOut">
              <a:rPr lang="pt-PT" smtClean="0"/>
              <a:t>28-03-2017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021C-9118-4944-A853-38AFB5438AD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558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570A-3749-473D-A1CA-31F48383EFAD}" type="datetimeFigureOut">
              <a:rPr lang="pt-PT" smtClean="0"/>
              <a:t>28-03-2017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2021C-9118-4944-A853-38AFB5438AD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102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2636912"/>
            <a:ext cx="7052320" cy="1470025"/>
          </a:xfrm>
        </p:spPr>
        <p:txBody>
          <a:bodyPr>
            <a:normAutofit/>
          </a:bodyPr>
          <a:lstStyle/>
          <a:p>
            <a:endParaRPr lang="pt-PT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V="1">
            <a:off x="1259632" y="5638800"/>
            <a:ext cx="6512768" cy="1030560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6" name="Picture 2" descr="C:\Users\Utilizador\Desktop\images 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47664" y="188640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CLOTHES</a:t>
            </a:r>
            <a:endParaRPr lang="pt-PT" sz="1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2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BEACH/ POOL</a:t>
            </a:r>
            <a:endParaRPr lang="pt-PT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548880" cy="25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23728" y="17728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SWIMSUIT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71800" y="4437112"/>
            <a:ext cx="2715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SWIMMING TRUNKS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30681"/>
            <a:ext cx="2272616" cy="175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09" y="1428547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961632" y="3382676"/>
            <a:ext cx="170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TOWEL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03300" y="549481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GOGGLES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90" y="4043326"/>
            <a:ext cx="2406774" cy="15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65384" y="593269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SWIM CAP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62960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2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pt-PT" sz="6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SHAPES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8330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 flipH="1">
            <a:off x="2267744" y="22048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BAGGY</a:t>
            </a:r>
            <a:endParaRPr lang="pt-PT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7889"/>
            <a:ext cx="172440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 flipH="1">
            <a:off x="3877184" y="396993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TIGHT</a:t>
            </a:r>
            <a:endParaRPr lang="pt-PT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1465510" cy="15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 flipH="1">
            <a:off x="632126" y="5862464"/>
            <a:ext cx="183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PLEATED</a:t>
            </a:r>
            <a:endParaRPr lang="pt-PT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 flipH="1">
            <a:off x="6051399" y="3141838"/>
            <a:ext cx="183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V- NECK</a:t>
            </a:r>
            <a:endParaRPr lang="pt-PT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29476"/>
            <a:ext cx="1768988" cy="17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 flipH="1">
            <a:off x="5086683" y="5649427"/>
            <a:ext cx="280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ROLL- NECK</a:t>
            </a:r>
            <a:endParaRPr lang="pt-PT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21" y="3969930"/>
            <a:ext cx="1414463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9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28"/>
            <a:ext cx="9144000" cy="1470025"/>
          </a:xfrm>
        </p:spPr>
        <p:txBody>
          <a:bodyPr/>
          <a:lstStyle/>
          <a:p>
            <a:r>
              <a:rPr lang="pt-PT" sz="6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827545" cy="167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56038" y="1916832"/>
            <a:ext cx="1418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WOOL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2291869" cy="167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989402" y="2097136"/>
            <a:ext cx="179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COTTON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88" y="3224641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808588" y="3644208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SILK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05" y="5085184"/>
            <a:ext cx="2086055" cy="156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903292" y="5532481"/>
            <a:ext cx="1848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LEATHER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98104"/>
            <a:ext cx="2291087" cy="15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7479067" y="3579814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FUR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1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is too short to wear boring clothes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3067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P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FOOTWEAR</a:t>
            </a:r>
            <a:endParaRPr lang="pt-PT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526"/>
            <a:ext cx="3952832" cy="233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4819" y="1724526"/>
            <a:ext cx="162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BOOTS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5" y="5045419"/>
            <a:ext cx="2318353" cy="137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14819" y="4405898"/>
            <a:ext cx="1817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SHOES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32" y="1724526"/>
            <a:ext cx="2275352" cy="1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631826" y="3352930"/>
            <a:ext cx="54894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 HEEL SHOES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84" y="4367933"/>
            <a:ext cx="2658530" cy="140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322093" y="5770329"/>
            <a:ext cx="25889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SNEAKERS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51513"/>
            <a:ext cx="2411760" cy="16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084168" y="1197570"/>
            <a:ext cx="2384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SANDALS</a:t>
            </a:r>
            <a:endParaRPr lang="pt-PT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81" y="3449168"/>
            <a:ext cx="115727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32240" y="5417856"/>
            <a:ext cx="238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FLIP FLOPS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4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1" y="1637975"/>
            <a:ext cx="2088599" cy="115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98581" y="1727436"/>
            <a:ext cx="12241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11" y="1924777"/>
            <a:ext cx="2664350" cy="166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04248" y="22048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HAT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67" y="3069917"/>
            <a:ext cx="2592288" cy="143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71600" y="357800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BELT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01058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059123" y="378904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GLOVES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2857"/>
            <a:ext cx="1302890" cy="195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136988" y="4582116"/>
            <a:ext cx="142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TIE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61" y="4801283"/>
            <a:ext cx="1347783" cy="134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87315" y="614906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BOW TIE</a:t>
            </a:r>
            <a:endParaRPr lang="pt-P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43" y="173095"/>
            <a:ext cx="1751682" cy="175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558798" y="143022"/>
            <a:ext cx="231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HANDBAG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5" y="91646"/>
            <a:ext cx="132238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1774305" y="93000"/>
            <a:ext cx="2667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SUNGLASSES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147867" y="5870003"/>
            <a:ext cx="142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SCARF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53" y="4451214"/>
            <a:ext cx="2377365" cy="237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8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70" y="0"/>
            <a:ext cx="8686800" cy="1417638"/>
          </a:xfrm>
        </p:spPr>
        <p:txBody>
          <a:bodyPr>
            <a:normAutofit/>
          </a:bodyPr>
          <a:lstStyle/>
          <a:p>
            <a:r>
              <a:rPr lang="pt-P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WOMEN’S CLOTHES</a:t>
            </a:r>
            <a:endParaRPr lang="pt-PT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5" y="1287464"/>
            <a:ext cx="184494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6955" y="1639074"/>
            <a:ext cx="194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DRESSSS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97" y="1416804"/>
            <a:ext cx="1860798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372806" y="1948105"/>
            <a:ext cx="177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BLOUSE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06" y="2926452"/>
            <a:ext cx="2152777" cy="215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736333" y="4760919"/>
            <a:ext cx="177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SKIRT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4" y="4007697"/>
            <a:ext cx="2411691" cy="258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07504" y="3684531"/>
            <a:ext cx="129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COAT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04" y="4032051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624209" y="34261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RAINCOAT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97" y="1971600"/>
            <a:ext cx="1797055" cy="179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6651847" y="1273754"/>
            <a:ext cx="177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JUMPER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66" y="3761233"/>
            <a:ext cx="1886786" cy="240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5997535" y="6168511"/>
            <a:ext cx="238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CARDIGAN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1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3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pt-PT" sz="6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MEN’S </a:t>
            </a:r>
            <a:r>
              <a:rPr lang="pt-PT" sz="6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CLOTHES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1846"/>
            <a:ext cx="2237234" cy="22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 flipH="1">
            <a:off x="1763688" y="207014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TROUSERS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33" y="1780639"/>
            <a:ext cx="150018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 flipH="1">
            <a:off x="4503775" y="3655250"/>
            <a:ext cx="155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SHIRT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1" y="4293096"/>
            <a:ext cx="215741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 flipH="1">
            <a:off x="1797842" y="6114838"/>
            <a:ext cx="1670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JACKET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71056"/>
            <a:ext cx="1807310" cy="188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 flipH="1">
            <a:off x="6790934" y="3701416"/>
            <a:ext cx="1977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LEATHER     JACKET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52" y="2938366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 flipH="1">
            <a:off x="3659435" y="5468507"/>
            <a:ext cx="1223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SUIT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3" y="4354425"/>
            <a:ext cx="1696784" cy="1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 flipH="1">
            <a:off x="6687266" y="5505709"/>
            <a:ext cx="200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SWEATER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7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4" grpId="0"/>
      <p:bldP spid="1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3525"/>
            <a:ext cx="9144000" cy="1470025"/>
          </a:xfrm>
        </p:spPr>
        <p:txBody>
          <a:bodyPr/>
          <a:lstStyle/>
          <a:p>
            <a:r>
              <a:rPr lang="pt-PT" sz="6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TEEN </a:t>
            </a:r>
            <a:r>
              <a:rPr lang="pt-PT" sz="6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CLOTHES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769"/>
            <a:ext cx="204847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91680" y="163721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JEANS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89" y="1637210"/>
            <a:ext cx="1731621" cy="17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908349" y="3419314"/>
            <a:ext cx="17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T-SHIRT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91" y="1813730"/>
            <a:ext cx="2268327" cy="226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905238" y="4194980"/>
            <a:ext cx="17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HOODIE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" y="4194980"/>
            <a:ext cx="1882076" cy="162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75479" y="5785769"/>
            <a:ext cx="17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SHORTS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47" y="1489769"/>
            <a:ext cx="2201132" cy="34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603700" y="4943512"/>
            <a:ext cx="237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TRACKSUIT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4051228"/>
            <a:ext cx="1905299" cy="24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828299" y="5835795"/>
            <a:ext cx="263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DUNGAREES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40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pt-PT" sz="6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BITS &amp; PIECES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" y="1363875"/>
            <a:ext cx="231454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86342" y="332011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UMBRELLA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6" y="3979704"/>
            <a:ext cx="173674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84129" y="5626837"/>
            <a:ext cx="174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WATCH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89" y="1784219"/>
            <a:ext cx="1068718" cy="106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139952" y="2993126"/>
            <a:ext cx="130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RING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842" y="1676105"/>
            <a:ext cx="1656184" cy="25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240001" y="4187680"/>
            <a:ext cx="223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NECKLACE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47" y="4013996"/>
            <a:ext cx="1863172" cy="186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660367" y="5815035"/>
            <a:ext cx="247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ARMBAND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586958" y="5843900"/>
            <a:ext cx="247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ARMBAND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2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28800"/>
          </a:xfrm>
        </p:spPr>
        <p:txBody>
          <a:bodyPr/>
          <a:lstStyle/>
          <a:p>
            <a:r>
              <a:rPr lang="pt-PT" sz="6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READY FOR BED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95981"/>
            <a:ext cx="2307804" cy="23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25008" y="177281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PYJAMAS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36822"/>
            <a:ext cx="1634877" cy="120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123728" y="607941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SLIPPERS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772816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44008" y="285293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NIGHT GOWN</a:t>
            </a:r>
            <a:endParaRPr lang="pt-PT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21144"/>
            <a:ext cx="2041442" cy="260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459928" y="5338559"/>
            <a:ext cx="2288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DRESSING GOWN</a:t>
            </a:r>
            <a:endParaRPr lang="pt-PT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21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pt-PT" sz="6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PATTERNS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43808" y="1974180"/>
            <a:ext cx="1760240" cy="694928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pt-PT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STRIPED</a:t>
            </a:r>
            <a:endParaRPr lang="pt-PT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1917671" cy="10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7" y="4268003"/>
            <a:ext cx="1431603" cy="14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2627784" y="4632214"/>
            <a:ext cx="1285046" cy="6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PT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DOTS</a:t>
            </a:r>
          </a:p>
          <a:p>
            <a:endParaRPr lang="pt-P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0" y="1574117"/>
            <a:ext cx="1495053" cy="14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319" y="3347817"/>
            <a:ext cx="1818283" cy="136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6823378" y="2025695"/>
            <a:ext cx="2213118" cy="694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PT" sz="51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CHECKERED</a:t>
            </a:r>
          </a:p>
          <a:p>
            <a:endParaRPr lang="pt-PT" dirty="0"/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5934189" y="3753113"/>
            <a:ext cx="1981867" cy="514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PT" sz="51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FLOWER</a:t>
            </a:r>
          </a:p>
          <a:p>
            <a:endParaRPr lang="pt-PT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79678"/>
            <a:ext cx="1844310" cy="138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ítulo 2"/>
          <p:cNvSpPr txBox="1">
            <a:spLocks/>
          </p:cNvSpPr>
          <p:nvPr/>
        </p:nvSpPr>
        <p:spPr>
          <a:xfrm>
            <a:off x="4716016" y="5407275"/>
            <a:ext cx="1651240" cy="514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PT" sz="51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ANIMAL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9573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104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Tema do Office</vt:lpstr>
      <vt:lpstr>Презентация PowerPoint</vt:lpstr>
      <vt:lpstr>FOOTWEAR</vt:lpstr>
      <vt:lpstr>Презентация PowerPoint</vt:lpstr>
      <vt:lpstr>WOMEN’S CLOTHES</vt:lpstr>
      <vt:lpstr>MEN’S CLOTHES</vt:lpstr>
      <vt:lpstr>TEEN CLOTHES</vt:lpstr>
      <vt:lpstr>BITS &amp; PIECES</vt:lpstr>
      <vt:lpstr>READY FOR BED</vt:lpstr>
      <vt:lpstr>PATTERNS</vt:lpstr>
      <vt:lpstr>BEACH/ POOL</vt:lpstr>
      <vt:lpstr>SHAPES</vt:lpstr>
      <vt:lpstr>MATERIALS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Altynai Murzakulova</cp:lastModifiedBy>
  <cp:revision>82</cp:revision>
  <dcterms:created xsi:type="dcterms:W3CDTF">2014-11-25T20:41:51Z</dcterms:created>
  <dcterms:modified xsi:type="dcterms:W3CDTF">2017-03-28T07:29:55Z</dcterms:modified>
</cp:coreProperties>
</file>